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6F1AED5-D543-401D-B5DA-EA5AC1EE75FF}" type="datetimeFigureOut">
              <a:rPr lang="id-ID" smtClean="0"/>
              <a:t>23/10/2018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702126E-41ED-4CDC-AA44-16C1D27CE784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Konsep Dasar BK Kelompok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Nadhifatuz Zulfa, M.Pd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70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BK KELOMPOK SBG SEBUAH SISTEM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konseling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terlaksana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da</a:t>
            </a:r>
            <a:r>
              <a:rPr lang="id-ID" dirty="0"/>
              <a:t>n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 </a:t>
            </a:r>
            <a:r>
              <a:rPr lang="en-US" dirty="0" err="1"/>
              <a:t>apabi</a:t>
            </a:r>
            <a:r>
              <a:rPr lang="id-ID" dirty="0"/>
              <a:t>la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yang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prosesnya</a:t>
            </a:r>
            <a:r>
              <a:rPr lang="en-US" dirty="0"/>
              <a:t> </a:t>
            </a:r>
            <a:r>
              <a:rPr lang="en-US" dirty="0" err="1"/>
              <a:t>dipandang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 smtClean="0"/>
              <a:t>.</a:t>
            </a:r>
            <a:endParaRPr lang="id-ID" dirty="0" smtClean="0"/>
          </a:p>
          <a:p>
            <a:r>
              <a:rPr lang="id-ID" dirty="0" smtClean="0"/>
              <a:t>Variabel sistem: </a:t>
            </a:r>
            <a:r>
              <a:rPr lang="en-US" dirty="0" err="1" smtClean="0"/>
              <a:t>variabel</a:t>
            </a:r>
            <a:r>
              <a:rPr lang="en-US" i="1" dirty="0" smtClean="0"/>
              <a:t> </a:t>
            </a:r>
            <a:r>
              <a:rPr lang="en-US" i="1" dirty="0"/>
              <a:t>raw input</a:t>
            </a:r>
            <a:r>
              <a:rPr lang="en-US" dirty="0"/>
              <a:t> (</a:t>
            </a:r>
            <a:r>
              <a:rPr lang="en-US" dirty="0" err="1"/>
              <a:t>siswa</a:t>
            </a:r>
            <a:r>
              <a:rPr lang="en-US" dirty="0"/>
              <a:t>/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), </a:t>
            </a:r>
            <a:r>
              <a:rPr lang="en-US" i="1" dirty="0"/>
              <a:t>instrumental input</a:t>
            </a:r>
            <a:r>
              <a:rPr lang="en-US" dirty="0"/>
              <a:t> ( </a:t>
            </a:r>
            <a:r>
              <a:rPr lang="en-US" dirty="0" err="1"/>
              <a:t>konselor</a:t>
            </a:r>
            <a:r>
              <a:rPr lang="en-US" dirty="0"/>
              <a:t>, program </a:t>
            </a:r>
            <a:r>
              <a:rPr lang="en-US" dirty="0" err="1"/>
              <a:t>tahapan</a:t>
            </a:r>
            <a:r>
              <a:rPr lang="en-US" dirty="0"/>
              <a:t>, </a:t>
            </a:r>
            <a:r>
              <a:rPr lang="en-US" dirty="0" err="1"/>
              <a:t>sarana</a:t>
            </a:r>
            <a:r>
              <a:rPr lang="en-US" dirty="0"/>
              <a:t>), </a:t>
            </a:r>
            <a:r>
              <a:rPr lang="en-US" i="1" dirty="0" err="1"/>
              <a:t>enviromental</a:t>
            </a:r>
            <a:r>
              <a:rPr lang="en-US" i="1" dirty="0"/>
              <a:t> input</a:t>
            </a:r>
            <a:r>
              <a:rPr lang="en-US" dirty="0"/>
              <a:t> (</a:t>
            </a:r>
            <a:r>
              <a:rPr lang="en-US" dirty="0" err="1"/>
              <a:t>norma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,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), proses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perantara</a:t>
            </a:r>
            <a:r>
              <a:rPr lang="en-US" i="1" dirty="0"/>
              <a:t> </a:t>
            </a:r>
            <a:r>
              <a:rPr lang="en-US" dirty="0"/>
              <a:t>yang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/ </a:t>
            </a:r>
            <a:r>
              <a:rPr lang="en-US" dirty="0" err="1"/>
              <a:t>interaksi</a:t>
            </a:r>
            <a:r>
              <a:rPr lang="en-US" dirty="0"/>
              <a:t>, </a:t>
            </a:r>
            <a:r>
              <a:rPr lang="en-US" dirty="0" err="1"/>
              <a:t>pelakuan</a:t>
            </a:r>
            <a:r>
              <a:rPr lang="en-US" dirty="0"/>
              <a:t>, </a:t>
            </a:r>
            <a:r>
              <a:rPr lang="en-US" dirty="0" err="1"/>
              <a:t>kontrak</a:t>
            </a:r>
            <a:r>
              <a:rPr lang="en-US" dirty="0"/>
              <a:t> per</a:t>
            </a:r>
            <a:r>
              <a:rPr lang="id-ID" dirty="0"/>
              <a:t>i</a:t>
            </a:r>
            <a:r>
              <a:rPr lang="en-US" dirty="0"/>
              <a:t>l</a:t>
            </a:r>
            <a:r>
              <a:rPr lang="id-ID" dirty="0"/>
              <a:t>a</a:t>
            </a:r>
            <a:r>
              <a:rPr lang="en-US" dirty="0" err="1"/>
              <a:t>ku</a:t>
            </a:r>
            <a:r>
              <a:rPr lang="en-US" dirty="0"/>
              <a:t> yang </a:t>
            </a:r>
            <a:r>
              <a:rPr lang="en-US" dirty="0" err="1"/>
              <a:t>disepakati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/</a:t>
            </a:r>
            <a:r>
              <a:rPr lang="en-US" dirty="0" err="1"/>
              <a:t>dikuasai</a:t>
            </a:r>
            <a:r>
              <a:rPr lang="en-US" dirty="0"/>
              <a:t>, </a:t>
            </a:r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kel</a:t>
            </a:r>
            <a:r>
              <a:rPr lang="id-ID" dirty="0"/>
              <a:t>o</a:t>
            </a:r>
            <a:r>
              <a:rPr lang="en-US" dirty="0" err="1"/>
              <a:t>mpok</a:t>
            </a:r>
            <a:r>
              <a:rPr lang="en-US" dirty="0"/>
              <a:t>.</a:t>
            </a:r>
            <a:r>
              <a:rPr lang="en-US" i="1" dirty="0"/>
              <a:t> Output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berkenanaan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peril</a:t>
            </a:r>
            <a:r>
              <a:rPr lang="id-ID" dirty="0"/>
              <a:t>a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tugas-tugas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id-ID" dirty="0"/>
              <a:t> fungsinya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4322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Pengertian</a:t>
            </a:r>
            <a:r>
              <a:rPr lang="en-US" b="1" dirty="0"/>
              <a:t> </a:t>
            </a:r>
            <a:r>
              <a:rPr lang="en-US" b="1" dirty="0" err="1"/>
              <a:t>Bimbingan</a:t>
            </a:r>
            <a:r>
              <a:rPr lang="en-US" b="1" dirty="0"/>
              <a:t> </a:t>
            </a:r>
            <a:r>
              <a:rPr lang="en-US" b="1" dirty="0" err="1"/>
              <a:t>Kelompok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681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Bimbingan</a:t>
            </a:r>
            <a:r>
              <a:rPr lang="en-US" b="1" dirty="0"/>
              <a:t> </a:t>
            </a:r>
            <a:r>
              <a:rPr lang="en-US" b="1" dirty="0" err="1"/>
              <a:t>Kelompok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404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Bimbingan</a:t>
            </a:r>
            <a:r>
              <a:rPr lang="en-US" b="1" dirty="0"/>
              <a:t> </a:t>
            </a:r>
            <a:r>
              <a:rPr lang="en-US" b="1" dirty="0" err="1"/>
              <a:t>Kelompok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id-ID" dirty="0"/>
              <a:t>Agar setiap anggota mampu berbicara di muka orang banyak</a:t>
            </a:r>
          </a:p>
          <a:p>
            <a:pPr lvl="0"/>
            <a:r>
              <a:rPr lang="id-ID" dirty="0"/>
              <a:t>Mampu mengeluarkan pendapat, ide, saran, tanggapan, perasaan kepada banyak orang</a:t>
            </a:r>
          </a:p>
          <a:p>
            <a:pPr lvl="0"/>
            <a:r>
              <a:rPr lang="id-ID" dirty="0"/>
              <a:t>Belajar menghargai pendapat orang lain</a:t>
            </a:r>
          </a:p>
          <a:p>
            <a:pPr lvl="0"/>
            <a:r>
              <a:rPr lang="id-ID" dirty="0"/>
              <a:t>Bertanggung jawab atas pendapat yang dikemukakannya</a:t>
            </a:r>
          </a:p>
          <a:p>
            <a:pPr lvl="0"/>
            <a:r>
              <a:rPr lang="id-ID" dirty="0"/>
              <a:t>Mampu mengendalikan diri dan menahan emosi (gejolak kejiwaan </a:t>
            </a:r>
          </a:p>
          <a:p>
            <a:pPr lvl="0"/>
            <a:r>
              <a:rPr lang="id-ID" dirty="0"/>
              <a:t>yang bersifat negative)</a:t>
            </a:r>
          </a:p>
          <a:p>
            <a:pPr lvl="0"/>
            <a:r>
              <a:rPr lang="id-ID" dirty="0"/>
              <a:t>Dapat bertenggang rasa </a:t>
            </a:r>
          </a:p>
          <a:p>
            <a:pPr lvl="0"/>
            <a:r>
              <a:rPr lang="id-ID" dirty="0"/>
              <a:t>Menjadi akrab satu sama lainnya</a:t>
            </a:r>
          </a:p>
          <a:p>
            <a:r>
              <a:rPr lang="id-ID" dirty="0"/>
              <a:t>Membahas masalah atau topik-topik umum yang dirasakan atau menjadi kepentingan bersama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26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prinsip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diperuntungkan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. </a:t>
            </a:r>
            <a:endParaRPr lang="id-ID" dirty="0"/>
          </a:p>
          <a:p>
            <a:pPr lvl="0"/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individualisasi</a:t>
            </a:r>
            <a:r>
              <a:rPr lang="en-US" dirty="0"/>
              <a:t>.</a:t>
            </a:r>
            <a:endParaRPr lang="id-ID" dirty="0"/>
          </a:p>
          <a:p>
            <a:pPr lvl="0"/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.</a:t>
            </a:r>
            <a:endParaRPr lang="id-ID" dirty="0"/>
          </a:p>
          <a:p>
            <a:pPr lvl="0"/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esensial</a:t>
            </a:r>
            <a:r>
              <a:rPr lang="en-US" dirty="0"/>
              <a:t> da</a:t>
            </a:r>
            <a:r>
              <a:rPr lang="id-ID" dirty="0"/>
              <a:t>l</a:t>
            </a:r>
            <a:r>
              <a:rPr lang="en-US" dirty="0"/>
              <a:t>am </a:t>
            </a:r>
            <a:r>
              <a:rPr lang="en-US" dirty="0" err="1"/>
              <a:t>bimbingan</a:t>
            </a:r>
            <a:r>
              <a:rPr lang="en-US" dirty="0"/>
              <a:t> </a:t>
            </a:r>
            <a:endParaRPr lang="id-ID" dirty="0"/>
          </a:p>
          <a:p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setting </a:t>
            </a:r>
            <a:r>
              <a:rPr lang="en-US" dirty="0" err="1"/>
              <a:t>kehidupan</a:t>
            </a:r>
            <a:r>
              <a:rPr lang="en-US" dirty="0"/>
              <a:t>.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4524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62</TotalTime>
  <Words>219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Opulent</vt:lpstr>
      <vt:lpstr>Konsep Dasar BK Kelompok</vt:lpstr>
      <vt:lpstr>BK KELOMPOK SBG SEBUAH SISTEM</vt:lpstr>
      <vt:lpstr>Pengertian Bimbingan Kelompok</vt:lpstr>
      <vt:lpstr>Tujuan Bimbingan Kelompok</vt:lpstr>
      <vt:lpstr>Fungsi Bimbingan Kelompok</vt:lpstr>
      <vt:lpstr>prinsip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Dasar BK Kelompok</dc:title>
  <dc:creator>PC</dc:creator>
  <cp:lastModifiedBy>PC</cp:lastModifiedBy>
  <cp:revision>3</cp:revision>
  <dcterms:created xsi:type="dcterms:W3CDTF">2018-10-23T07:56:41Z</dcterms:created>
  <dcterms:modified xsi:type="dcterms:W3CDTF">2018-10-23T08:59:00Z</dcterms:modified>
</cp:coreProperties>
</file>