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3" r:id="rId6"/>
    <p:sldId id="265" r:id="rId7"/>
    <p:sldId id="266" r:id="rId8"/>
    <p:sldId id="268" r:id="rId9"/>
    <p:sldId id="260" r:id="rId10"/>
    <p:sldId id="261" r:id="rId11"/>
    <p:sldId id="269" r:id="rId12"/>
    <p:sldId id="264" r:id="rId13"/>
    <p:sldId id="272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2D7D40D-1047-4D6A-B80D-ACBAE9F2C487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D66E298-0974-4B6A-A013-0DFA72317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E:\DATA MK PPS\semester 1 pps\Wawasan BK\Tugas kel\anak hiperakti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32817" cy="68579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152400" y="0"/>
            <a:ext cx="9524999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KONSELING UNTUK SISWA YANG KURANG PERHATIAN DAN HIPERAKTIF</a:t>
            </a:r>
          </a:p>
          <a:p>
            <a:pPr algn="ctr"/>
            <a:endParaRPr lang="en-US" sz="4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4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4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OLEH</a:t>
            </a:r>
            <a:r>
              <a:rPr lang="id-I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endParaRPr lang="en-US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NADHIFATUZ ZULFA, M.Pd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E:\DATA MK PPS\semester 1 pps\Wawasan BK\Tugas kel\anak hiperaktif 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74174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endParaRPr lang="en-US" sz="4000" dirty="0" smtClean="0">
              <a:solidFill>
                <a:srgbClr val="002060"/>
              </a:solidFill>
            </a:endParaRPr>
          </a:p>
          <a:p>
            <a:endParaRPr lang="en-US" sz="4000" dirty="0" smtClean="0">
              <a:solidFill>
                <a:srgbClr val="002060"/>
              </a:solidFill>
            </a:endParaRPr>
          </a:p>
          <a:p>
            <a:endParaRPr lang="en-US" sz="3600" dirty="0" smtClean="0">
              <a:solidFill>
                <a:srgbClr val="FFFF00"/>
              </a:solidFill>
            </a:endParaRPr>
          </a:p>
          <a:p>
            <a:endParaRPr lang="en-US" sz="3600" dirty="0" smtClean="0">
              <a:solidFill>
                <a:srgbClr val="FFFF00"/>
              </a:solidFill>
            </a:endParaRPr>
          </a:p>
          <a:p>
            <a:pPr algn="r"/>
            <a:r>
              <a:rPr lang="en-US" sz="3600" dirty="0" err="1" smtClean="0">
                <a:solidFill>
                  <a:srgbClr val="FF0000"/>
                </a:solidFill>
              </a:rPr>
              <a:t>Anak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hiperaktif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adalah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anak</a:t>
            </a:r>
            <a:r>
              <a:rPr lang="en-US" sz="3600" dirty="0" smtClean="0">
                <a:solidFill>
                  <a:srgbClr val="FF0000"/>
                </a:solidFill>
              </a:rPr>
              <a:t> yang </a:t>
            </a:r>
            <a:r>
              <a:rPr lang="en-US" sz="3600" dirty="0" err="1" smtClean="0">
                <a:solidFill>
                  <a:srgbClr val="FF0000"/>
                </a:solidFill>
              </a:rPr>
              <a:t>mengalami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gangguan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pemusatan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perhatian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dengan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hiperaktifitas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atau</a:t>
            </a:r>
            <a:r>
              <a:rPr lang="en-US" sz="3600" dirty="0" smtClean="0">
                <a:solidFill>
                  <a:srgbClr val="FF0000"/>
                </a:solidFill>
              </a:rPr>
              <a:t> Attention Deficit and </a:t>
            </a:r>
            <a:r>
              <a:rPr lang="en-US" sz="3600" dirty="0" err="1" smtClean="0">
                <a:solidFill>
                  <a:srgbClr val="FF0000"/>
                </a:solidFill>
              </a:rPr>
              <a:t>Hyperactifity</a:t>
            </a:r>
            <a:r>
              <a:rPr lang="en-US" sz="3600" dirty="0" smtClean="0">
                <a:solidFill>
                  <a:srgbClr val="FF0000"/>
                </a:solidFill>
              </a:rPr>
              <a:t> Disorder (ADHD). </a:t>
            </a:r>
            <a:r>
              <a:rPr lang="en-US" sz="3600" dirty="0" err="1" smtClean="0">
                <a:solidFill>
                  <a:srgbClr val="FF0000"/>
                </a:solidFill>
              </a:rPr>
              <a:t>Kondisi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ini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juga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disebut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sebagai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gangguan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hiperkinetik</a:t>
            </a:r>
            <a:r>
              <a:rPr lang="en-US" sz="3600" dirty="0" smtClean="0">
                <a:solidFill>
                  <a:srgbClr val="FF0000"/>
                </a:solidFill>
              </a:rPr>
              <a:t>. </a:t>
            </a:r>
            <a:r>
              <a:rPr lang="en-US" sz="3600" dirty="0" err="1" smtClean="0">
                <a:solidFill>
                  <a:srgbClr val="FF0000"/>
                </a:solidFill>
              </a:rPr>
              <a:t>Dahulu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kondisi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ini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sering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disebut</a:t>
            </a:r>
            <a:r>
              <a:rPr lang="en-US" sz="3600" dirty="0" smtClean="0">
                <a:solidFill>
                  <a:srgbClr val="FF0000"/>
                </a:solidFill>
              </a:rPr>
              <a:t> Minimal Brain Dysfunction Syndrome</a:t>
            </a:r>
            <a:r>
              <a:rPr lang="en-US" sz="3600" dirty="0" smtClean="0">
                <a:solidFill>
                  <a:srgbClr val="002060"/>
                </a:solidFill>
              </a:rPr>
              <a:t>.</a:t>
            </a:r>
          </a:p>
          <a:p>
            <a:endParaRPr lang="en-US" sz="36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:\DATA MK PPS\semester 1 pps\Wawasan BK\Tugas kel\anak hiperaktif 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77"/>
            <a:ext cx="9144000" cy="682964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8382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</a:rPr>
              <a:t>Gangguan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hiperkinetik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adalah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gangguan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pada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anak</a:t>
            </a:r>
            <a:r>
              <a:rPr lang="en-US" sz="4000" dirty="0" smtClean="0">
                <a:solidFill>
                  <a:schemeClr val="bg1"/>
                </a:solidFill>
              </a:rPr>
              <a:t> yang </a:t>
            </a:r>
            <a:r>
              <a:rPr lang="en-US" sz="4000" dirty="0" err="1" smtClean="0">
                <a:solidFill>
                  <a:schemeClr val="bg1"/>
                </a:solidFill>
              </a:rPr>
              <a:t>timbul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pada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masa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perkembangan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dini</a:t>
            </a:r>
            <a:r>
              <a:rPr lang="en-US" sz="4000" dirty="0" smtClean="0">
                <a:solidFill>
                  <a:schemeClr val="bg1"/>
                </a:solidFill>
              </a:rPr>
              <a:t> (</a:t>
            </a:r>
            <a:r>
              <a:rPr lang="en-US" sz="4000" dirty="0" err="1" smtClean="0">
                <a:solidFill>
                  <a:schemeClr val="bg1"/>
                </a:solidFill>
              </a:rPr>
              <a:t>sebelum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berusia</a:t>
            </a:r>
            <a:r>
              <a:rPr lang="en-US" sz="4000" dirty="0" smtClean="0">
                <a:solidFill>
                  <a:schemeClr val="bg1"/>
                </a:solidFill>
              </a:rPr>
              <a:t> 7 </a:t>
            </a:r>
            <a:r>
              <a:rPr lang="en-US" sz="4000" dirty="0" err="1" smtClean="0">
                <a:solidFill>
                  <a:schemeClr val="bg1"/>
                </a:solidFill>
              </a:rPr>
              <a:t>tahun</a:t>
            </a:r>
            <a:r>
              <a:rPr lang="en-US" sz="4000" dirty="0" smtClean="0">
                <a:solidFill>
                  <a:schemeClr val="bg1"/>
                </a:solidFill>
              </a:rPr>
              <a:t>) </a:t>
            </a:r>
            <a:r>
              <a:rPr lang="en-US" sz="4000" dirty="0" err="1" smtClean="0">
                <a:solidFill>
                  <a:schemeClr val="bg1"/>
                </a:solidFill>
              </a:rPr>
              <a:t>dengan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ciri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utama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tidak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mampu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memusatkan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perhatian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</a:rPr>
              <a:t>hiperkatif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</a:rPr>
              <a:t>dan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impulsif</a:t>
            </a:r>
            <a:r>
              <a:rPr lang="en-US" sz="4000" dirty="0" smtClean="0">
                <a:solidFill>
                  <a:schemeClr val="bg1"/>
                </a:solidFill>
              </a:rPr>
              <a:t>. </a:t>
            </a:r>
            <a:r>
              <a:rPr lang="en-US" sz="4000" dirty="0" err="1" smtClean="0">
                <a:solidFill>
                  <a:schemeClr val="bg1"/>
                </a:solidFill>
              </a:rPr>
              <a:t>Ciri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perilaku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mewarnai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berbagai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situasi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dan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dapat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berlanjut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sampai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dewasa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E:\DATA MK PPS\semester 1 pps\Wawasan BK\Tugas kel\anak hiperaktif 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" y="0"/>
            <a:ext cx="9144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Ciri-ciri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lain yang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menyertai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gangguan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hiperkinetik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adalah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Kemampuan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akademik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optimal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Kecerobohan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dalam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hubungan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sosial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Kesembronoan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dalam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menghadapi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	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situasi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berbahaya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Sikap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melanggar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tertib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secara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impulsif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E:\DATA MK PPS\semester 1 pps\Wawasan BK\Tugas kel\anak hiperaktif 1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400" u="sng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r"/>
            <a:endParaRPr lang="en-US" sz="4400" u="sng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r"/>
            <a:endParaRPr lang="en-US" sz="4400" u="sng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4400" u="sng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Berbagai</a:t>
            </a:r>
            <a:r>
              <a:rPr lang="en-US" sz="4400" u="sng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400" u="sng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CiriHiperkinetik</a:t>
            </a:r>
            <a:r>
              <a:rPr lang="en-US" sz="4400" u="sng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/ADHD :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sz="4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Kurang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Perhatian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sz="4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Impulsif</a:t>
            </a:r>
            <a:endParaRPr lang="en-US" sz="44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sz="4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endParaRPr lang="en-US" sz="44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E:\DATA MK PPS\semester 1 pps\Wawasan BK\Tugas kel\anak hiperaktif 1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a. </a:t>
            </a:r>
            <a:r>
              <a:rPr kumimoji="0" lang="en-US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Inatensivita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atau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ada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perhatian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atau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menyimak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terdiri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dari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Gagal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menyimak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hal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yang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rinci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Kesulitan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bertahan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pada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satu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aktifitas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mendengarkan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sewaktu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diajak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bicara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mengikuti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instruksi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Kesulitan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mengatur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jadwal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tugas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kegiatan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menghindar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dari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tugas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yang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memerlukan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perhatian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lama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kehilangan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barang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yang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dibutuhkan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untuk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tugas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beralih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perhatian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oleh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stimulus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dari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luar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pelupa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dalam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kegiatan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sehari-hari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E:\DATA MK PPS\semester 1 pps\Wawasan BK\Tugas kel\anak hiperaktif 1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b.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Impulsivitas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sabaran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bisa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impulsif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motorik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impulsif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verbal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kognitif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terdiri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dari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memberi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jawaban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sebelum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pertanyaan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selesai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mengalami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kesulitan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menunggu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giliran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memotong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menyerang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orang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lain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Sembrono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melakukan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tindakan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berbahaya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tanpa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pikir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panjang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berteriak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kelas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sabaran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Usil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mengganggu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lain.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Mudah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frustasi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putus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asa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Permintaannya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harus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segera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dipenuhi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3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E:\DATA MK PPS\semester 1 pps\Wawasan BK\Tugas kel\anak hiperaktif 1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" y="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c.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Hiperaktivitas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tidak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bisa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diam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terdiri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dari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menggerakan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kaki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menggeliat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meninggalkan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tempat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duduk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kelas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berlari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memanjat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Mengalami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kesulitan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melakukan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kegiatan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dengan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tenang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bergerak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seolah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diatur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oleh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motor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penggerak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Sering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berbicara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berlebihan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E:\DATA MK PPS\semester 1 pps\Wawasan BK\Tugas kel\anak hiperaktif 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4800" dirty="0" smtClean="0">
              <a:solidFill>
                <a:schemeClr val="bg1"/>
              </a:solidFill>
            </a:endParaRPr>
          </a:p>
          <a:p>
            <a:pPr algn="r"/>
            <a:r>
              <a:rPr lang="en-US" sz="4800" dirty="0" err="1" smtClean="0">
                <a:solidFill>
                  <a:schemeClr val="bg1"/>
                </a:solidFill>
              </a:rPr>
              <a:t>Untuk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menangani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siswa</a:t>
            </a:r>
            <a:r>
              <a:rPr lang="en-US" sz="4800" dirty="0" smtClean="0">
                <a:solidFill>
                  <a:schemeClr val="bg1"/>
                </a:solidFill>
              </a:rPr>
              <a:t> yang </a:t>
            </a:r>
            <a:r>
              <a:rPr lang="en-US" sz="4800" dirty="0" err="1" smtClean="0">
                <a:solidFill>
                  <a:schemeClr val="bg1"/>
                </a:solidFill>
              </a:rPr>
              <a:t>hiperaktif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perlu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kerjasama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dari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berbagai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pihak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seperti</a:t>
            </a:r>
            <a:r>
              <a:rPr lang="en-US" sz="4800" dirty="0" smtClean="0">
                <a:solidFill>
                  <a:schemeClr val="bg1"/>
                </a:solidFill>
              </a:rPr>
              <a:t>: </a:t>
            </a:r>
            <a:r>
              <a:rPr lang="en-US" sz="4800" b="1" dirty="0" err="1" smtClean="0">
                <a:solidFill>
                  <a:schemeClr val="bg1"/>
                </a:solidFill>
              </a:rPr>
              <a:t>konselor</a:t>
            </a:r>
            <a:r>
              <a:rPr lang="en-US" sz="4800" b="1" dirty="0" smtClean="0">
                <a:solidFill>
                  <a:schemeClr val="bg1"/>
                </a:solidFill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</a:rPr>
              <a:t>sekolah</a:t>
            </a:r>
            <a:r>
              <a:rPr lang="en-US" sz="4800" b="1" dirty="0" smtClean="0">
                <a:solidFill>
                  <a:schemeClr val="bg1"/>
                </a:solidFill>
              </a:rPr>
              <a:t> yang professional, </a:t>
            </a:r>
            <a:r>
              <a:rPr lang="en-US" sz="4800" b="1" dirty="0" err="1" smtClean="0">
                <a:solidFill>
                  <a:schemeClr val="bg1"/>
                </a:solidFill>
              </a:rPr>
              <a:t>psikolog</a:t>
            </a:r>
            <a:r>
              <a:rPr lang="en-US" sz="4800" b="1" dirty="0" smtClean="0">
                <a:solidFill>
                  <a:schemeClr val="bg1"/>
                </a:solidFill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</a:rPr>
              <a:t>sekolah</a:t>
            </a:r>
            <a:r>
              <a:rPr lang="en-US" sz="4800" b="1" dirty="0" smtClean="0">
                <a:solidFill>
                  <a:schemeClr val="bg1"/>
                </a:solidFill>
              </a:rPr>
              <a:t>, guru, </a:t>
            </a:r>
            <a:r>
              <a:rPr lang="en-US" sz="4800" b="1" dirty="0" err="1" smtClean="0">
                <a:solidFill>
                  <a:schemeClr val="bg1"/>
                </a:solidFill>
              </a:rPr>
              <a:t>administrasi</a:t>
            </a:r>
            <a:r>
              <a:rPr lang="en-US" sz="4800" b="1" dirty="0" smtClean="0">
                <a:solidFill>
                  <a:schemeClr val="bg1"/>
                </a:solidFill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</a:rPr>
              <a:t>sekolah</a:t>
            </a:r>
            <a:r>
              <a:rPr lang="en-US" sz="4800" b="1" dirty="0" smtClean="0">
                <a:solidFill>
                  <a:schemeClr val="bg1"/>
                </a:solidFill>
              </a:rPr>
              <a:t>, </a:t>
            </a:r>
            <a:r>
              <a:rPr lang="en-US" sz="4800" b="1" dirty="0" err="1" smtClean="0">
                <a:solidFill>
                  <a:schemeClr val="bg1"/>
                </a:solidFill>
              </a:rPr>
              <a:t>dan</a:t>
            </a:r>
            <a:r>
              <a:rPr lang="en-US" sz="4800" b="1" dirty="0" smtClean="0">
                <a:solidFill>
                  <a:schemeClr val="bg1"/>
                </a:solidFill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</a:rPr>
              <a:t>orang</a:t>
            </a:r>
            <a:r>
              <a:rPr lang="en-US" sz="4800" b="1" dirty="0" smtClean="0">
                <a:solidFill>
                  <a:schemeClr val="bg1"/>
                </a:solidFill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</a:rPr>
              <a:t>tua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E:\DATA MK PPS\semester 1 pps\Wawasan BK\Tugas kel\anak hiperaktif 1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000" dirty="0" smtClean="0">
              <a:solidFill>
                <a:srgbClr val="FF0000"/>
              </a:solidFill>
            </a:endParaRPr>
          </a:p>
          <a:p>
            <a:pPr algn="ctr"/>
            <a:endParaRPr lang="en-US" sz="4000" dirty="0" smtClean="0">
              <a:solidFill>
                <a:srgbClr val="FF0000"/>
              </a:solidFill>
            </a:endParaRP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Anak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hiperaktif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memiliki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kelebihan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disamping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kekurangannya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itu</a:t>
            </a:r>
            <a:r>
              <a:rPr lang="en-US" sz="4000" dirty="0" smtClean="0">
                <a:solidFill>
                  <a:srgbClr val="FF0000"/>
                </a:solidFill>
              </a:rPr>
              <a:t>. </a:t>
            </a:r>
            <a:r>
              <a:rPr lang="en-US" sz="4000" dirty="0" err="1" smtClean="0">
                <a:solidFill>
                  <a:srgbClr val="FF0000"/>
                </a:solidFill>
              </a:rPr>
              <a:t>Tentunya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orang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tua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sangat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diharapkan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lebih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menaruh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perhatian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khusus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kepada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anak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hiperaktif</a:t>
            </a:r>
            <a:r>
              <a:rPr lang="en-US" sz="4000" dirty="0" smtClean="0">
                <a:solidFill>
                  <a:srgbClr val="FF0000"/>
                </a:solidFill>
              </a:rPr>
              <a:t>. </a:t>
            </a:r>
            <a:r>
              <a:rPr lang="en-US" sz="4000" dirty="0" err="1" smtClean="0">
                <a:solidFill>
                  <a:srgbClr val="FF0000"/>
                </a:solidFill>
              </a:rPr>
              <a:t>Bukan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berarti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melebihkan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dari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anak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lainnya</a:t>
            </a:r>
            <a:r>
              <a:rPr lang="en-US" sz="4000" dirty="0" smtClean="0">
                <a:solidFill>
                  <a:srgbClr val="FF0000"/>
                </a:solidFill>
              </a:rPr>
              <a:t>, </a:t>
            </a:r>
            <a:r>
              <a:rPr lang="en-US" sz="4000" dirty="0" err="1" smtClean="0">
                <a:solidFill>
                  <a:srgbClr val="FF0000"/>
                </a:solidFill>
              </a:rPr>
              <a:t>tetapi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harus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mendidik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dengan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cara</a:t>
            </a:r>
            <a:r>
              <a:rPr lang="en-US" sz="4000" dirty="0" smtClean="0">
                <a:solidFill>
                  <a:srgbClr val="FF0000"/>
                </a:solidFill>
              </a:rPr>
              <a:t> yang </a:t>
            </a:r>
            <a:r>
              <a:rPr lang="en-US" sz="4000" dirty="0" err="1" smtClean="0">
                <a:solidFill>
                  <a:srgbClr val="FF0000"/>
                </a:solidFill>
              </a:rPr>
              <a:t>berbeda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dengan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biasanya</a:t>
            </a:r>
            <a:r>
              <a:rPr lang="en-US" sz="4000" dirty="0" smtClean="0">
                <a:solidFill>
                  <a:srgbClr val="FF0000"/>
                </a:solidFill>
              </a:rPr>
              <a:t>.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D:\POWER POINT TEMPLATE\New Folder\manga-gir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0"/>
            <a:ext cx="77724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TIPS UNTUK MEMBANTU ANAK HIPERAKTIF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 smtClean="0">
              <a:solidFill>
                <a:schemeClr val="bg2"/>
              </a:solidFill>
              <a:latin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Ajarkan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disiplin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agar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mengatur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dirinya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dengan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baik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000" dirty="0" smtClean="0">
              <a:solidFill>
                <a:schemeClr val="bg2"/>
              </a:solidFill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Jangan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menghukumnya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karena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perilaku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bukanlah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kesalahan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endParaRPr lang="en-US" sz="1000" dirty="0" smtClean="0">
              <a:solidFill>
                <a:schemeClr val="bg2"/>
              </a:solidFill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Jangan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sekali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-kali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melabel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sebagai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nakal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malas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bodoh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karena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akhirnya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bersikap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seperti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dilabelkan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padanya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000" dirty="0" smtClean="0">
              <a:solidFill>
                <a:schemeClr val="bg2"/>
              </a:solidFill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Yang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terpenting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berikan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kasih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sayang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memanjakan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melebihi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saudara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lainnya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Alasannya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seberapa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banyak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kasih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sayang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ditumpahkan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tidak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pernah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bisa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penuh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000" dirty="0" smtClean="0">
              <a:solidFill>
                <a:schemeClr val="bg2"/>
              </a:solidFill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Dalam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mengajari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jangan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bosan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terus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menerus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mengulang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hal-hal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dengan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cepat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dipelajari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diingat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oleh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normal</a:t>
            </a:r>
            <a:r>
              <a:rPr lang="en-US" sz="10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000" dirty="0" smtClean="0">
              <a:solidFill>
                <a:schemeClr val="bg2"/>
              </a:solidFill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E:\DATA MK PPS\semester 1 pps\Wawasan BK\Tugas kel\anak hiperaktif 1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" y="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	Di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depan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tersebut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katakanlah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orang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lain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kalau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adalah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baik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jangan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mengomentari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kesalahan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kesalahan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dilakukannya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solidFill>
                <a:srgbClr val="92D050"/>
              </a:solidFill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7"/>
            </a:pP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Secara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konstan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terus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menerus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waspadalah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terhadap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segala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tindakannya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yang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mungkin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dapat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membahayakan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dirinya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orang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lain.</a:t>
            </a:r>
            <a:endParaRPr lang="en-US" sz="2400" dirty="0" smtClean="0">
              <a:solidFill>
                <a:srgbClr val="92D050"/>
              </a:solidFill>
              <a:latin typeface="OCR-A BT" pitchFamily="34" charset="0"/>
              <a:ea typeface="Times New Roman" pitchFamily="18" charset="0"/>
              <a:cs typeface="Times New Roman" pitchFamily="18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7"/>
            </a:pP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Perbanyak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komunikasi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dengan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Jika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normal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kita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cenderung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berkomunikasi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saat-saat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tertentu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kita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harus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berkomunikasi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“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setiap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satu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menit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sekali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”.</a:t>
            </a:r>
            <a:endParaRPr lang="en-US" sz="2400" dirty="0" smtClean="0">
              <a:solidFill>
                <a:srgbClr val="92D050"/>
              </a:solidFill>
              <a:latin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7"/>
            </a:pP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Salah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satu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hal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tersulit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dalam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mengatasi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hiperaktif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adalah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ketika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sedang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berada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meja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kita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meminta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sendiri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Mungkin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malah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memainkan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makanannya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atau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berlari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lari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mengelilingi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meja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Jangan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marahi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Yang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harus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lakukan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adalah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harus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menyuapi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mereka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dengan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sabar</a:t>
            </a:r>
            <a:r>
              <a:rPr lang="en-US" sz="2800" dirty="0" smtClean="0">
                <a:solidFill>
                  <a:srgbClr val="92D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en-US" sz="7200" dirty="0" smtClean="0">
              <a:solidFill>
                <a:srgbClr val="92D05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9" name="Picture 1" descr="E:\ARSIP PPS\POWER POIN\ANIMASI GERAK BARU\266074wawgs1cq4l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0" y="1066800"/>
            <a:ext cx="91440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u="sng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Apabila</a:t>
            </a:r>
            <a:r>
              <a:rPr lang="en-US" sz="4000" u="sng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Gangguan</a:t>
            </a:r>
            <a:r>
              <a:rPr lang="en-US" sz="4000" u="sng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Hiperkinetik</a:t>
            </a:r>
            <a:r>
              <a:rPr lang="en-US" sz="4000" u="sng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(ADHD) </a:t>
            </a:r>
            <a:r>
              <a:rPr lang="en-US" sz="4000" u="sng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Tidak</a:t>
            </a:r>
            <a:r>
              <a:rPr lang="en-US" sz="4000" u="sng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Diobati</a:t>
            </a:r>
            <a:r>
              <a:rPr lang="en-US" sz="4000" u="sng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maka</a:t>
            </a:r>
            <a:r>
              <a:rPr lang="en-US" sz="4000" u="sng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3600" dirty="0" smtClean="0">
              <a:solidFill>
                <a:srgbClr val="FFFF00"/>
              </a:solidFill>
              <a:latin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Menimbulkan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hambatan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penyesuaian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perilaku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sosial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kemampuan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akademik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lingkungan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rumah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sekolah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sehingga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dapat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mengakibatkan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perkembangan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tidak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optimal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dengan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timbulnya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gangguan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perilaku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kemudian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hari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en-US" sz="5400" dirty="0" smtClean="0">
              <a:solidFill>
                <a:srgbClr val="FFFF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E:\DATA MK PPS\semester 1 pps\Wawasan BK\Tugas kel\anak hiperaktif 1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85800" y="0"/>
            <a:ext cx="7924799" cy="7017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6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6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6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SEKIAN</a:t>
            </a:r>
          </a:p>
          <a:p>
            <a:pPr algn="ctr"/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&amp;</a:t>
            </a:r>
            <a:endParaRPr lang="en-US" sz="6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6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TERIMAKASIH</a:t>
            </a:r>
            <a:endParaRPr lang="en-US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321</TotalTime>
  <Words>552</Words>
  <Application>Microsoft Office PowerPoint</Application>
  <PresentationFormat>On-screen Show (4:3)</PresentationFormat>
  <Paragraphs>77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Technic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Umk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Indah</dc:creator>
  <cp:lastModifiedBy>Triana Sofiani</cp:lastModifiedBy>
  <cp:revision>35</cp:revision>
  <dcterms:created xsi:type="dcterms:W3CDTF">2010-10-02T01:30:59Z</dcterms:created>
  <dcterms:modified xsi:type="dcterms:W3CDTF">2019-01-29T02:09:07Z</dcterms:modified>
</cp:coreProperties>
</file>